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60" r:id="rId3"/>
    <p:sldId id="273" r:id="rId4"/>
    <p:sldId id="274" r:id="rId5"/>
    <p:sldId id="275" r:id="rId6"/>
    <p:sldId id="269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4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1014" autoAdjust="0"/>
  </p:normalViewPr>
  <p:slideViewPr>
    <p:cSldViewPr snapToGrid="0">
      <p:cViewPr varScale="1">
        <p:scale>
          <a:sx n="81" d="100"/>
          <a:sy n="81" d="100"/>
        </p:scale>
        <p:origin x="936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ส่วนหัว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latinLnBrk="0">
              <a:defRPr lang="th-TH" sz="1200"/>
            </a:lvl1pPr>
          </a:lstStyle>
          <a:p>
            <a:fld id="{20EA5F0D-C1DC-412F-A146-DDB3A74B588F}" type="datetimeFigureOut">
              <a:rPr lang="th-TH"/>
              <a:t>22/05/61</a:t>
            </a:fld>
            <a:endParaRPr lang="th-TH"/>
          </a:p>
        </p:txBody>
      </p:sp>
      <p:sp>
        <p:nvSpPr>
          <p:cNvPr id="4" name="ตัวแทนส่วนท้าย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latinLnBrk="0">
              <a:defRPr lang="th-TH" sz="1200"/>
            </a:lvl1pPr>
          </a:lstStyle>
          <a:p>
            <a:fld id="{7BAE14B8-3CC9-472D-9BC5-A84D80684DE2}" type="slidenum">
              <a:rPr lang="th-TH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ส่วนหัว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latinLnBrk="0">
              <a:defRPr lang="th-TH" sz="1200"/>
            </a:lvl1pPr>
          </a:lstStyle>
          <a:p>
            <a:fld id="{A8CDE508-72C8-4AB5-AA9C-1584D31690E0}" type="datetimeFigureOut">
              <a:t>22/05/61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latinLnBrk="0">
              <a:defRPr lang="th-TH" sz="1200"/>
            </a:lvl1pPr>
          </a:lstStyle>
          <a:p>
            <a:fld id="{7FB667E1-E601-4AAF-B95C-B25720D70A60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934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สี่เหลี่ยมผืนผ้า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1" name="กลุ่ม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สี่เหลี่ยมผืนผ้า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4" name="กลุ่ม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สี่เหลี่ยมผืนผ้า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7" name="กลุ่ม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สี่เหลี่ยมผืนผ้า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 latinLnBrk="0">
              <a:defRPr lang="th-TH"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h-TH" sz="2400" cap="all" baseline="0"/>
            </a:lvl1pPr>
            <a:lvl2pPr marL="457200" indent="0" algn="ctr" latinLnBrk="0">
              <a:buNone/>
              <a:defRPr lang="th-TH" sz="2800"/>
            </a:lvl2pPr>
            <a:lvl3pPr marL="914400" indent="0" algn="ctr" latinLnBrk="0">
              <a:buNone/>
              <a:defRPr lang="th-TH" sz="2400"/>
            </a:lvl3pPr>
            <a:lvl4pPr marL="1371600" indent="0" algn="ctr" latinLnBrk="0">
              <a:buNone/>
              <a:defRPr lang="th-TH" sz="2000"/>
            </a:lvl4pPr>
            <a:lvl5pPr marL="1828800" indent="0" algn="ctr" latinLnBrk="0">
              <a:buNone/>
              <a:defRPr lang="th-TH" sz="2000"/>
            </a:lvl5pPr>
            <a:lvl6pPr marL="2286000" indent="0" algn="ctr" latinLnBrk="0">
              <a:buNone/>
              <a:defRPr lang="th-TH" sz="2000"/>
            </a:lvl6pPr>
            <a:lvl7pPr marL="2743200" indent="0" algn="ctr" latinLnBrk="0">
              <a:buNone/>
              <a:defRPr lang="th-TH" sz="2000"/>
            </a:lvl7pPr>
            <a:lvl8pPr marL="3200400" indent="0" algn="ctr" latinLnBrk="0">
              <a:buNone/>
              <a:defRPr lang="th-TH" sz="2000"/>
            </a:lvl8pPr>
            <a:lvl9pPr marL="3657600" indent="0" algn="ctr" latinLnBrk="0">
              <a:buNone/>
              <a:defRPr lang="th-TH"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22/05/61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22/05/61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22/05/61</a:t>
            </a:fld>
            <a:endParaRPr lang="th-TH" dirty="0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สี่เหลี่ยมผืนผ้า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1" name="กลุ่ม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สี่เหลี่ยมผืนผ้า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22/05/61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 latinLnBrk="0">
              <a:defRPr lang="th-TH"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 latinLnBrk="0">
              <a:spcBef>
                <a:spcPts val="0"/>
              </a:spcBef>
              <a:buNone/>
              <a:defRPr lang="th-TH" sz="2000" cap="all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th-TH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h-TH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 latinLnBrk="0">
              <a:defRPr lang="th-TH" sz="2000"/>
            </a:lvl1pPr>
            <a:lvl2pPr latinLnBrk="0">
              <a:defRPr lang="th-TH" sz="1800"/>
            </a:lvl2pPr>
            <a:lvl3pPr latinLnBrk="0">
              <a:defRPr lang="th-TH" sz="1600"/>
            </a:lvl3pPr>
            <a:lvl4pPr latinLnBrk="0">
              <a:defRPr lang="th-TH" sz="1400"/>
            </a:lvl4pPr>
            <a:lvl5pPr latinLnBrk="0">
              <a:defRPr lang="th-TH" sz="1400"/>
            </a:lvl5pPr>
            <a:lvl6pPr latinLnBrk="0">
              <a:defRPr lang="th-TH" sz="1400"/>
            </a:lvl6pPr>
            <a:lvl7pPr latinLnBrk="0">
              <a:defRPr lang="th-TH" sz="1400"/>
            </a:lvl7pPr>
            <a:lvl8pPr latinLnBrk="0">
              <a:defRPr lang="th-TH" sz="1400"/>
            </a:lvl8pPr>
            <a:lvl9pPr latinLnBrk="0">
              <a:defRPr lang="th-TH"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 latinLnBrk="0">
              <a:defRPr lang="th-TH" sz="2000"/>
            </a:lvl1pPr>
            <a:lvl2pPr latinLnBrk="0">
              <a:defRPr lang="th-TH" sz="1800"/>
            </a:lvl2pPr>
            <a:lvl3pPr latinLnBrk="0">
              <a:defRPr lang="th-TH" sz="1600"/>
            </a:lvl3pPr>
            <a:lvl4pPr latinLnBrk="0">
              <a:defRPr lang="th-TH" sz="1400"/>
            </a:lvl4pPr>
            <a:lvl5pPr latinLnBrk="0">
              <a:defRPr lang="th-TH" sz="1400"/>
            </a:lvl5pPr>
            <a:lvl6pPr latinLnBrk="0">
              <a:defRPr lang="th-TH" sz="1400"/>
            </a:lvl6pPr>
            <a:lvl7pPr latinLnBrk="0">
              <a:defRPr lang="th-TH" sz="1400"/>
            </a:lvl7pPr>
            <a:lvl8pPr latinLnBrk="0">
              <a:defRPr lang="th-TH" sz="1400"/>
            </a:lvl8pPr>
            <a:lvl9pPr latinLnBrk="0">
              <a:defRPr lang="th-TH"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t>22/05/61</a:t>
            </a:fld>
            <a:endParaRPr lang="th-TH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h-TH" sz="2000" b="0" cap="all" baseline="0"/>
            </a:lvl1pPr>
            <a:lvl2pPr marL="457200" indent="0" latinLnBrk="0">
              <a:buNone/>
              <a:defRPr lang="th-TH" sz="2000" b="1"/>
            </a:lvl2pPr>
            <a:lvl3pPr marL="914400" indent="0" latinLnBrk="0">
              <a:buNone/>
              <a:defRPr lang="th-TH" sz="1800" b="1"/>
            </a:lvl3pPr>
            <a:lvl4pPr marL="1371600" indent="0" latinLnBrk="0">
              <a:buNone/>
              <a:defRPr lang="th-TH" sz="1600" b="1"/>
            </a:lvl4pPr>
            <a:lvl5pPr marL="1828800" indent="0" latinLnBrk="0">
              <a:buNone/>
              <a:defRPr lang="th-TH" sz="1600" b="1"/>
            </a:lvl5pPr>
            <a:lvl6pPr marL="2286000" indent="0" latinLnBrk="0">
              <a:buNone/>
              <a:defRPr lang="th-TH" sz="1600" b="1"/>
            </a:lvl6pPr>
            <a:lvl7pPr marL="2743200" indent="0" latinLnBrk="0">
              <a:buNone/>
              <a:defRPr lang="th-TH" sz="1600" b="1"/>
            </a:lvl7pPr>
            <a:lvl8pPr marL="3200400" indent="0" latinLnBrk="0">
              <a:buNone/>
              <a:defRPr lang="th-TH" sz="1600" b="1"/>
            </a:lvl8pPr>
            <a:lvl9pPr marL="3657600" indent="0" latinLnBrk="0">
              <a:buNone/>
              <a:defRPr lang="th-TH"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 latinLnBrk="0">
              <a:defRPr lang="th-TH" sz="1800"/>
            </a:lvl1pPr>
            <a:lvl2pPr latinLnBrk="0">
              <a:defRPr lang="th-TH" sz="1600"/>
            </a:lvl2pPr>
            <a:lvl3pPr latinLnBrk="0">
              <a:defRPr lang="th-TH" sz="1400"/>
            </a:lvl3pPr>
            <a:lvl4pPr latinLnBrk="0">
              <a:defRPr lang="th-TH" sz="1200"/>
            </a:lvl4pPr>
            <a:lvl5pPr latinLnBrk="0">
              <a:defRPr lang="th-TH" sz="1200"/>
            </a:lvl5pPr>
            <a:lvl6pPr latinLnBrk="0">
              <a:defRPr lang="th-TH" sz="1200"/>
            </a:lvl6pPr>
            <a:lvl7pPr latinLnBrk="0">
              <a:defRPr lang="th-TH" sz="1200"/>
            </a:lvl7pPr>
            <a:lvl8pPr latinLnBrk="0">
              <a:defRPr lang="th-TH" sz="1200"/>
            </a:lvl8pPr>
            <a:lvl9pPr latinLnBrk="0">
              <a:defRPr lang="th-TH"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h-TH" sz="2000" b="0" cap="all" baseline="0"/>
            </a:lvl1pPr>
            <a:lvl2pPr marL="457200" indent="0" latinLnBrk="0">
              <a:buNone/>
              <a:defRPr lang="th-TH" sz="2000" b="1"/>
            </a:lvl2pPr>
            <a:lvl3pPr marL="914400" indent="0" latinLnBrk="0">
              <a:buNone/>
              <a:defRPr lang="th-TH" sz="1800" b="1"/>
            </a:lvl3pPr>
            <a:lvl4pPr marL="1371600" indent="0" latinLnBrk="0">
              <a:buNone/>
              <a:defRPr lang="th-TH" sz="1600" b="1"/>
            </a:lvl4pPr>
            <a:lvl5pPr marL="1828800" indent="0" latinLnBrk="0">
              <a:buNone/>
              <a:defRPr lang="th-TH" sz="1600" b="1"/>
            </a:lvl5pPr>
            <a:lvl6pPr marL="2286000" indent="0" latinLnBrk="0">
              <a:buNone/>
              <a:defRPr lang="th-TH" sz="1600" b="1"/>
            </a:lvl6pPr>
            <a:lvl7pPr marL="2743200" indent="0" latinLnBrk="0">
              <a:buNone/>
              <a:defRPr lang="th-TH" sz="1600" b="1"/>
            </a:lvl7pPr>
            <a:lvl8pPr marL="3200400" indent="0" latinLnBrk="0">
              <a:buNone/>
              <a:defRPr lang="th-TH" sz="1600" b="1"/>
            </a:lvl8pPr>
            <a:lvl9pPr marL="3657600" indent="0" latinLnBrk="0">
              <a:buNone/>
              <a:defRPr lang="th-TH"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 latinLnBrk="0">
              <a:defRPr lang="th-TH" sz="1800"/>
            </a:lvl1pPr>
            <a:lvl2pPr latinLnBrk="0">
              <a:defRPr lang="th-TH" sz="1600"/>
            </a:lvl2pPr>
            <a:lvl3pPr latinLnBrk="0">
              <a:defRPr lang="th-TH" sz="1400"/>
            </a:lvl3pPr>
            <a:lvl4pPr latinLnBrk="0">
              <a:defRPr lang="th-TH" sz="1200"/>
            </a:lvl4pPr>
            <a:lvl5pPr latinLnBrk="0">
              <a:defRPr lang="th-TH" sz="1200"/>
            </a:lvl5pPr>
            <a:lvl6pPr latinLnBrk="0">
              <a:defRPr lang="th-TH" sz="1200"/>
            </a:lvl6pPr>
            <a:lvl7pPr latinLnBrk="0">
              <a:defRPr lang="th-TH" sz="1200"/>
            </a:lvl7pPr>
            <a:lvl8pPr latinLnBrk="0">
              <a:defRPr lang="th-TH" sz="1200"/>
            </a:lvl8pPr>
            <a:lvl9pPr latinLnBrk="0">
              <a:defRPr lang="th-TH"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22/05/61</a:t>
            </a:fld>
            <a:endParaRPr lang="th-TH"/>
          </a:p>
        </p:txBody>
      </p:sp>
      <p:sp>
        <p:nvSpPr>
          <p:cNvPr id="8" name="ตัวแทนส่วนท้า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22/05/61</a:t>
            </a:fld>
            <a:endParaRPr lang="th-TH"/>
          </a:p>
        </p:txBody>
      </p:sp>
      <p:sp>
        <p:nvSpPr>
          <p:cNvPr id="4" name="ตัวแทนส่วนท้า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22/05/61</a:t>
            </a:fld>
            <a:endParaRPr lang="th-TH"/>
          </a:p>
        </p:txBody>
      </p:sp>
      <p:sp>
        <p:nvSpPr>
          <p:cNvPr id="3" name="ตัวแทนส่วนท้า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สี่เหลี่ยมผืนผ้า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 latinLnBrk="0">
              <a:defRPr lang="th-TH" sz="3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 latinLnBrk="0">
              <a:defRPr lang="th-TH" sz="2000"/>
            </a:lvl1pPr>
            <a:lvl2pPr latinLnBrk="0">
              <a:defRPr lang="th-TH" sz="1800"/>
            </a:lvl2pPr>
            <a:lvl3pPr latinLnBrk="0">
              <a:defRPr lang="th-TH" sz="1600"/>
            </a:lvl3pPr>
            <a:lvl4pPr latinLnBrk="0">
              <a:defRPr lang="th-TH" sz="1400"/>
            </a:lvl4pPr>
            <a:lvl5pPr latinLnBrk="0">
              <a:defRPr lang="th-TH" sz="1400"/>
            </a:lvl5pPr>
            <a:lvl6pPr latinLnBrk="0">
              <a:defRPr lang="th-TH" sz="1400"/>
            </a:lvl6pPr>
            <a:lvl7pPr latinLnBrk="0">
              <a:defRPr lang="th-TH" sz="1400"/>
            </a:lvl7pPr>
            <a:lvl8pPr latinLnBrk="0">
              <a:defRPr lang="th-TH" sz="1400"/>
            </a:lvl8pPr>
            <a:lvl9pPr latinLnBrk="0">
              <a:defRPr lang="th-TH"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h-TH" sz="1600"/>
            </a:lvl1pPr>
            <a:lvl2pPr marL="457200" indent="0" latinLnBrk="0">
              <a:buNone/>
              <a:defRPr lang="th-TH" sz="1200"/>
            </a:lvl2pPr>
            <a:lvl3pPr marL="914400" indent="0" latinLnBrk="0">
              <a:buNone/>
              <a:defRPr lang="th-TH" sz="1000"/>
            </a:lvl3pPr>
            <a:lvl4pPr marL="1371600" indent="0" latinLnBrk="0">
              <a:buNone/>
              <a:defRPr lang="th-TH" sz="900"/>
            </a:lvl4pPr>
            <a:lvl5pPr marL="1828800" indent="0" latinLnBrk="0">
              <a:buNone/>
              <a:defRPr lang="th-TH" sz="900"/>
            </a:lvl5pPr>
            <a:lvl6pPr marL="2286000" indent="0" latinLnBrk="0">
              <a:buNone/>
              <a:defRPr lang="th-TH" sz="900"/>
            </a:lvl6pPr>
            <a:lvl7pPr marL="2743200" indent="0" latinLnBrk="0">
              <a:buNone/>
              <a:defRPr lang="th-TH" sz="900"/>
            </a:lvl7pPr>
            <a:lvl8pPr marL="3200400" indent="0" latinLnBrk="0">
              <a:buNone/>
              <a:defRPr lang="th-TH" sz="900"/>
            </a:lvl8pPr>
            <a:lvl9pPr marL="3657600" indent="0" latinLnBrk="0">
              <a:buNone/>
              <a:defRPr lang="th-TH"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22/05/61</a:t>
            </a:fld>
            <a:endParaRPr lang="th-TH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 latinLnBrk="0">
              <a:defRPr lang="th-TH" sz="3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 latinLnBrk="0">
              <a:buNone/>
              <a:defRPr lang="th-TH" sz="32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th-TH" sz="2800"/>
            </a:lvl2pPr>
            <a:lvl3pPr marL="914400" indent="0" latinLnBrk="0">
              <a:buNone/>
              <a:defRPr lang="th-TH" sz="2400"/>
            </a:lvl3pPr>
            <a:lvl4pPr marL="1371600" indent="0" latinLnBrk="0">
              <a:buNone/>
              <a:defRPr lang="th-TH" sz="2000"/>
            </a:lvl4pPr>
            <a:lvl5pPr marL="1828800" indent="0" latinLnBrk="0">
              <a:buNone/>
              <a:defRPr lang="th-TH" sz="2000"/>
            </a:lvl5pPr>
            <a:lvl6pPr marL="2286000" indent="0" latinLnBrk="0">
              <a:buNone/>
              <a:defRPr lang="th-TH" sz="2000"/>
            </a:lvl6pPr>
            <a:lvl7pPr marL="2743200" indent="0" latinLnBrk="0">
              <a:buNone/>
              <a:defRPr lang="th-TH" sz="2000"/>
            </a:lvl7pPr>
            <a:lvl8pPr marL="3200400" indent="0" latinLnBrk="0">
              <a:buNone/>
              <a:defRPr lang="th-TH" sz="2000"/>
            </a:lvl8pPr>
            <a:lvl9pPr marL="3657600" indent="0" latinLnBrk="0">
              <a:buNone/>
              <a:defRPr lang="th-TH"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h-TH" sz="1600"/>
            </a:lvl1pPr>
            <a:lvl2pPr marL="457200" indent="0" latinLnBrk="0">
              <a:buNone/>
              <a:defRPr lang="th-TH" sz="1200"/>
            </a:lvl2pPr>
            <a:lvl3pPr marL="914400" indent="0" latinLnBrk="0">
              <a:buNone/>
              <a:defRPr lang="th-TH" sz="1000"/>
            </a:lvl3pPr>
            <a:lvl4pPr marL="1371600" indent="0" latinLnBrk="0">
              <a:buNone/>
              <a:defRPr lang="th-TH" sz="900"/>
            </a:lvl4pPr>
            <a:lvl5pPr marL="1828800" indent="0" latinLnBrk="0">
              <a:buNone/>
              <a:defRPr lang="th-TH" sz="900"/>
            </a:lvl5pPr>
            <a:lvl6pPr marL="2286000" indent="0" latinLnBrk="0">
              <a:buNone/>
              <a:defRPr lang="th-TH" sz="900"/>
            </a:lvl6pPr>
            <a:lvl7pPr marL="2743200" indent="0" latinLnBrk="0">
              <a:buNone/>
              <a:defRPr lang="th-TH" sz="900"/>
            </a:lvl7pPr>
            <a:lvl8pPr marL="3200400" indent="0" latinLnBrk="0">
              <a:buNone/>
              <a:defRPr lang="th-TH" sz="900"/>
            </a:lvl8pPr>
            <a:lvl9pPr marL="3657600" indent="0" latinLnBrk="0">
              <a:buNone/>
              <a:defRPr lang="th-TH"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22/05/61</a:t>
            </a:fld>
            <a:endParaRPr lang="th-TH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สี่เหลี่ยมผืนผ้า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1" name="กลุ่ม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สี่เหลี่ยมผืนผ้า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4" name="กลุ่ม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สี่เหลี่ยมผืนผ้า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7" name="กลุ่ม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สี่เหลี่ยมผืนผ้า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สี่เหลี่ยมผืนผ้า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dirty="0"/>
              <a:t>คลิกเพื่อแก้ไขสไตล์ของชื่อเรื่องต้นแบบ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h-TH" sz="8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E583DDF-CA54-461A-A486-592D2374C532}" type="datetimeFigureOut">
              <a:rPr lang="th-TH" smtClean="0"/>
              <a:pPr/>
              <a:t>22/05/61</a:t>
            </a:fld>
            <a:endParaRPr lang="th-TH" dirty="0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h-TH" sz="800" cap="all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h-TH" sz="8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A8D9AD5-F248-4919-864A-CFD76CC027D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th-TH" sz="3400" kern="1200">
          <a:solidFill>
            <a:schemeClr val="tx1">
              <a:lumMod val="75000"/>
            </a:schemeClr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lang="th-TH"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lang="th-TH"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th-TH"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th-TH"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th-TH"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th-TH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th-TH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th-TH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th-TH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2777937" y="1217921"/>
            <a:ext cx="6909509" cy="59983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ด่านศุลกากรบึงกาฬร่วมจับยาบ้า จำนวน 1,977 เม็ด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ตัวแทนข้อความ 9"/>
          <p:cNvSpPr>
            <a:spLocks noGrp="1"/>
          </p:cNvSpPr>
          <p:nvPr>
            <p:ph type="body" sz="quarter" idx="3"/>
          </p:nvPr>
        </p:nvSpPr>
        <p:spPr>
          <a:xfrm>
            <a:off x="510639" y="2045970"/>
            <a:ext cx="11186555" cy="4072636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>
              <a:lnSpc>
                <a:spcPct val="100000"/>
              </a:lnSpc>
            </a:pPr>
            <a:r>
              <a:rPr lang="th-TH" sz="3200" b="1" kern="1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</a:t>
            </a:r>
            <a:r>
              <a:rPr lang="th-TH" sz="3200" b="1" kern="1600" spc="-6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เมื่อวันที่ 22 พฤษภาคม 2561 นายประสงค์ศักดิ์ บุญมา นายด่านศุลกากรบึงกาฬ ได้มอบหมายให้เจ้าหน้าที่</a:t>
            </a:r>
            <a:r>
              <a:rPr lang="th-TH" sz="3200" b="1" kern="1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ด่านศุลกากรบึงกาฬ ร่วมแถลงข่าวกับเจ้าหน้าที่สถานีเรือ </a:t>
            </a:r>
            <a:r>
              <a:rPr lang="th-TH" sz="3200" b="1" kern="160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นรข</a:t>
            </a:r>
            <a:r>
              <a:rPr lang="th-TH" sz="3200" b="1" kern="1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.บึงกาฬ,  เจ้าหน้าที่ตำรวจน้ำบึงกาฬ,  เจ้าหน้าที่ </a:t>
            </a:r>
            <a:r>
              <a:rPr lang="th-TH" sz="3200" b="1" kern="160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กกล</a:t>
            </a:r>
            <a:r>
              <a:rPr lang="th-TH" sz="3200" b="1" kern="1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3200" b="1" kern="160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รส.จว</a:t>
            </a:r>
            <a:r>
              <a:rPr lang="th-TH" sz="3200" b="1" kern="1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 บึงกาฬ,</a:t>
            </a:r>
            <a:r>
              <a:rPr lang="th-TH" sz="3200" b="1" kern="1600" spc="-6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เจ้าหน้าที่ร้อย </a:t>
            </a:r>
            <a:r>
              <a:rPr lang="th-TH" sz="3200" b="1" kern="1600" spc="-6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ทพ</a:t>
            </a:r>
            <a:r>
              <a:rPr lang="th-TH" sz="3200" b="1" kern="1600" spc="-6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.2109, เจ้าหน้าที่ </a:t>
            </a:r>
            <a:r>
              <a:rPr lang="th-TH" sz="3200" b="1" kern="1600" spc="-6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ชปข</a:t>
            </a:r>
            <a:r>
              <a:rPr lang="th-TH" sz="3200" b="1" kern="1600" spc="-6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.ร้อย ตชด.244 กรณีเจ้าหน้าที่สนธิกำลังเข้าจับกุม</a:t>
            </a:r>
            <a:r>
              <a:rPr lang="th-TH" sz="3200" b="1" kern="1600" spc="-6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ยาเสพติด</a:t>
            </a:r>
            <a:r>
              <a:rPr lang="th-TH" sz="3200" b="1" kern="1600" spc="-6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ให้โทษ ณ บริเวณริมแม่น้ำโขง </a:t>
            </a:r>
            <a:r>
              <a:rPr lang="th-TH" sz="3200" b="1" kern="1600" spc="-6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ห่างจากแม่น้ำ</a:t>
            </a:r>
            <a:r>
              <a:rPr lang="th-TH" sz="3200" b="1" kern="1600" spc="-6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โขงประมาณ 100 เมตร (สะพานห้วยดอกไม้) พื้นที่บ้านท่าอินทร์แปลง ต.โคกก่อง อ.เมืองบึงกาฬ จ.บึงกาฬ พบยาบ้า จำนวน 1 มัด (1,977 เม็ด) บรรจุอยู่ในซองยาสูบ เจ้าหน้าที่จึงได้ยึดของกลางไว้และนำของกลาง</a:t>
            </a:r>
            <a:r>
              <a:rPr lang="th-TH" sz="3200" b="1" kern="1600" spc="-6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  สภ</a:t>
            </a:r>
            <a:r>
              <a:rPr lang="th-TH" sz="3200" b="1" kern="1600" spc="-6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 เมืองบึงกาฬ เพื่อดำเนินคดีตามกฎหมายต่อไป</a:t>
            </a:r>
            <a:endParaRPr lang="th-TH" sz="3200" b="1" kern="1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111692" y="281819"/>
            <a:ext cx="8052436" cy="707886"/>
          </a:xfrm>
          <a:prstGeom prst="rect">
            <a:avLst/>
          </a:prstGeom>
          <a:noFill/>
          <a:ln>
            <a:solidFill>
              <a:schemeClr val="tx2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           </a:t>
            </a:r>
            <a:r>
              <a:rPr lang="th-TH" sz="3600" b="1" dirty="0" smtClean="0"/>
              <a:t>ด่านศุลกากรบึงกาฬ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B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UENGKAN  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USTOMS 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OUSE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Picture 17" descr="I:\Soolakak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28039" y="335690"/>
            <a:ext cx="449898" cy="59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01881"/>
            <a:ext cx="11685320" cy="6448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1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5" y="320634"/>
            <a:ext cx="5105236" cy="6139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73" y="320633"/>
            <a:ext cx="5144661" cy="6139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25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1" y="296883"/>
            <a:ext cx="5520131" cy="5913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299" y="296883"/>
            <a:ext cx="5516170" cy="5913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28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932" t="3755" r="2607" b="5495"/>
          <a:stretch/>
        </p:blipFill>
        <p:spPr>
          <a:xfrm>
            <a:off x="2000249" y="628650"/>
            <a:ext cx="8298181" cy="4720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964" y="5749290"/>
            <a:ext cx="9059441" cy="6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9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เหลือง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eerGreen_16x9_TP102920896" id="{86B5D2BF-11CF-4500-B516-6F959E3374DF}" vid="{1D522A44-5685-411F-90E7-69FA9F366953}"/>
    </a:ext>
  </a:extLst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833920-6B0A-4F28-A3C5-7F3E01386D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งานนำเสนอที่ใช้ดีไซน์เส้นขอบสีเขียวอ่อน (จอกว้าง)</Template>
  <TotalTime>0</TotalTime>
  <Words>153</Words>
  <Application>Microsoft Office PowerPoint</Application>
  <PresentationFormat>แบบจอกว้าง</PresentationFormat>
  <Paragraphs>4</Paragraphs>
  <Slides>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2" baseType="lpstr">
      <vt:lpstr>Angsana New</vt:lpstr>
      <vt:lpstr>Arial</vt:lpstr>
      <vt:lpstr>Century Gothic</vt:lpstr>
      <vt:lpstr>DilleniaUPC</vt:lpstr>
      <vt:lpstr>Leelawadee</vt:lpstr>
      <vt:lpstr>TH SarabunIT๙</vt:lpstr>
      <vt:lpstr>Sheer Green 16x9</vt:lpstr>
      <vt:lpstr>ด่านศุลกากรบึงกาฬร่วมจับยาบ้า จำนวน 1,977 เม็ด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2016-12-22T03:39:06Z</dcterms:created>
  <dcterms:modified xsi:type="dcterms:W3CDTF">2018-05-22T06:55:27Z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